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5" r:id="rId3"/>
    <p:sldId id="266" r:id="rId4"/>
    <p:sldId id="267" r:id="rId5"/>
    <p:sldId id="268" r:id="rId6"/>
    <p:sldId id="269" r:id="rId7"/>
    <p:sldId id="271" r:id="rId8"/>
    <p:sldId id="272" r:id="rId9"/>
    <p:sldId id="270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szari Csaba" initials="VC" lastIdx="3" clrIdx="0">
    <p:extLst>
      <p:ext uri="{19B8F6BF-5375-455C-9EA6-DF929625EA0E}">
        <p15:presenceInfo xmlns:p15="http://schemas.microsoft.com/office/powerpoint/2012/main" userId="S-1-5-21-1177238915-287218729-1801674531-911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64511" autoAdjust="0"/>
  </p:normalViewPr>
  <p:slideViewPr>
    <p:cSldViewPr snapToGrid="0">
      <p:cViewPr varScale="1">
        <p:scale>
          <a:sx n="36" d="100"/>
          <a:sy n="36" d="100"/>
        </p:scale>
        <p:origin x="1474" y="43"/>
      </p:cViewPr>
      <p:guideLst/>
    </p:cSldViewPr>
  </p:slideViewPr>
  <p:outlineViewPr>
    <p:cViewPr>
      <p:scale>
        <a:sx n="33" d="100"/>
        <a:sy n="33" d="100"/>
      </p:scale>
      <p:origin x="0" y="-7387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806" y="-12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0987F-8DBC-4187-8945-5C4869D1D3A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82B28-97FA-4122-92DF-FD9A95EC3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545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82B28-97FA-4122-92DF-FD9A95EC34F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84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82B28-97FA-4122-92DF-FD9A95EC34F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332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0F95-0607-4160-BA65-CB733E796B73}" type="datetime1">
              <a:rPr lang="hu-HU" smtClean="0"/>
              <a:t>2019. 10. 21.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78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359F-B0A1-44C6-8EBD-3F85435B4268}" type="datetime1">
              <a:rPr lang="hu-HU" smtClean="0"/>
              <a:t>2019. 10. 21.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352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8B7-E064-4F7E-B2DC-D6277ADEB341}" type="datetime1">
              <a:rPr lang="hu-HU" smtClean="0"/>
              <a:t>2019. 10. 21.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9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5790-C0B5-4212-8FEC-EB7C302C16A9}" type="datetime1">
              <a:rPr lang="hu-HU" smtClean="0"/>
              <a:t>2019. 10. 21.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207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F771-E5A8-4BF9-A650-F6F386E00A27}" type="datetime1">
              <a:rPr lang="hu-HU" smtClean="0"/>
              <a:t>2019. 10. 21.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14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4EB1-A258-464E-9382-BE9BB578DD19}" type="datetime1">
              <a:rPr lang="hu-HU" smtClean="0"/>
              <a:t>2019. 10. 21.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370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34C3-5893-4233-A343-A9D4EC068742}" type="datetime1">
              <a:rPr lang="hu-HU" smtClean="0"/>
              <a:t>2019. 10. 21.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102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EC1-77EA-4C0F-861B-FFBF83E1A5F3}" type="datetime1">
              <a:rPr lang="hu-HU" smtClean="0"/>
              <a:t>2019. 10. 21.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625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DB3E-82AB-42B8-8899-5F187BB97B72}" type="datetime1">
              <a:rPr lang="hu-HU" smtClean="0"/>
              <a:t>2019. 10. 21.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115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89C0-BF31-43AA-AB98-BD516898514D}" type="datetime1">
              <a:rPr lang="hu-HU" smtClean="0"/>
              <a:t>2019. 10. 21.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982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7C26-C144-463E-90EA-11B042A0F279}" type="datetime1">
              <a:rPr lang="hu-HU" smtClean="0"/>
              <a:t>2019. 10. 21.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942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21EE1-8D17-451F-8D43-2E856E443F0F}" type="datetime1">
              <a:rPr lang="hu-HU" smtClean="0"/>
              <a:t>2019. 10. 21.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EFOP-3.4.3-16-2016-00005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3C59-F53C-4070-BDEF-ED1F170DB3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576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355726" y="1570712"/>
            <a:ext cx="5889697" cy="1907822"/>
          </a:xfrm>
        </p:spPr>
        <p:txBody>
          <a:bodyPr>
            <a:normAutofit/>
          </a:bodyPr>
          <a:lstStyle/>
          <a:p>
            <a:r>
              <a:rPr lang="hu-HU" sz="4400" b="1" i="1" dirty="0"/>
              <a:t>Hallgatói szöveges válaszok eredményei</a:t>
            </a:r>
            <a:r>
              <a:rPr lang="hu-HU" sz="3200" b="1" i="1" dirty="0"/>
              <a:t/>
            </a:r>
            <a:br>
              <a:rPr lang="hu-HU" sz="3200" b="1" i="1" dirty="0"/>
            </a:br>
            <a:r>
              <a:rPr lang="hu-HU" sz="3200" b="1" i="1" dirty="0"/>
              <a:t>Dr. Simon Krisztián</a:t>
            </a:r>
            <a:endParaRPr lang="hu-HU" sz="4400" b="1" i="1" dirty="0"/>
          </a:p>
        </p:txBody>
      </p:sp>
      <p:pic>
        <p:nvPicPr>
          <p:cNvPr id="5" name="Kép 4" descr="06 Az egyetem logoja 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39" y="226848"/>
            <a:ext cx="2233930" cy="58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ép 5" descr="E:\WHSz projekt előkészítés\előkészítés\Szechenyi2020sablonok-2\Szechenyi2020sablonok\1_Kotelezo_alkotoelemek\Szechenyi 2020_logok\Fekvo logok\jpg\szechenyi_2020_logo_fekvo_color_nogradient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448" y="140488"/>
            <a:ext cx="1975485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7733" y="5556558"/>
            <a:ext cx="1964267" cy="13240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églalap 1"/>
          <p:cNvSpPr/>
          <p:nvPr/>
        </p:nvSpPr>
        <p:spPr>
          <a:xfrm>
            <a:off x="252575" y="4233119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hu-H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rendezvény az EFOP-3.4.3-16-2016-00005 számú, „Korszerű egyetem a modern városban: Értékközpontúság, nyitottság és befogadó szemlélet egy 21. századi felsőoktatási modellben” című projektben, a Széchenyi 2020 program keretében, az Európai Szociális Alap támogatásával valósul meg.</a:t>
            </a:r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6561076" y="6386087"/>
            <a:ext cx="4114800" cy="365125"/>
          </a:xfrm>
        </p:spPr>
        <p:txBody>
          <a:bodyPr/>
          <a:lstStyle/>
          <a:p>
            <a:r>
              <a:rPr lang="hu-HU" b="1" dirty="0"/>
              <a:t>EFOP-3.4.3-16-2016-00005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93118030-1B8A-462C-A854-B3DF3A1062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261" y="1732017"/>
            <a:ext cx="2128675" cy="2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92C491-B5DE-4227-B629-CC44AF0C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pPr algn="ctr"/>
            <a:r>
              <a:rPr lang="hu-HU" dirty="0"/>
              <a:t>Elemzett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B4245F-DE02-43F3-A0A0-7F38A4FD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666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1. E-</a:t>
            </a:r>
            <a:r>
              <a:rPr lang="hu-HU" dirty="0" err="1"/>
              <a:t>learning</a:t>
            </a:r>
            <a:r>
              <a:rPr lang="hu-HU" dirty="0"/>
              <a:t> hogyan tudná segíteni a válaszadó tanulmányait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2. Milyen e-</a:t>
            </a:r>
            <a:r>
              <a:rPr lang="hu-HU" dirty="0" err="1"/>
              <a:t>learning</a:t>
            </a:r>
            <a:r>
              <a:rPr lang="hu-HU" dirty="0"/>
              <a:t> szolgáltatás kellene a PTE-nek?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3. Egyebet gondolok az e-</a:t>
            </a:r>
            <a:r>
              <a:rPr lang="hu-HU" dirty="0" err="1"/>
              <a:t>learningről</a:t>
            </a:r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A9E18DF-7B52-47F6-AD55-4CE2EC91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</p:spTree>
    <p:extLst>
      <p:ext uri="{BB962C8B-B14F-4D97-AF65-F5344CB8AC3E}">
        <p14:creationId xmlns:p14="http://schemas.microsoft.com/office/powerpoint/2010/main" val="142820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92C491-B5DE-4227-B629-CC44AF0C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pPr algn="ctr"/>
            <a:r>
              <a:rPr lang="hu-HU" dirty="0"/>
              <a:t>Korosztályok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B4245F-DE02-43F3-A0A0-7F38A4FD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7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25 vagy fiatalabb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26-30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31-45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46+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A9E18DF-7B52-47F6-AD55-4CE2EC91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</p:spTree>
    <p:extLst>
      <p:ext uri="{BB962C8B-B14F-4D97-AF65-F5344CB8AC3E}">
        <p14:creationId xmlns:p14="http://schemas.microsoft.com/office/powerpoint/2010/main" val="13154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92C491-B5DE-4227-B629-CC44AF0C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E-</a:t>
            </a:r>
            <a:r>
              <a:rPr lang="hu-HU" dirty="0" err="1"/>
              <a:t>learning</a:t>
            </a:r>
            <a:r>
              <a:rPr lang="hu-HU" dirty="0"/>
              <a:t> hogyan tudná segíteni a válaszadó tanulmányait 1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B4245F-DE02-43F3-A0A0-7F38A4FD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783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solidFill>
                  <a:srgbClr val="FF0000"/>
                </a:solidFill>
              </a:rPr>
              <a:t>Elérhetőség</a:t>
            </a:r>
          </a:p>
          <a:p>
            <a:pPr>
              <a:lnSpc>
                <a:spcPct val="150000"/>
              </a:lnSpc>
            </a:pPr>
            <a:r>
              <a:rPr lang="hu-HU" dirty="0"/>
              <a:t>idő és utazás megspórolása (45)</a:t>
            </a:r>
          </a:p>
          <a:p>
            <a:pPr>
              <a:lnSpc>
                <a:spcPct val="150000"/>
              </a:lnSpc>
            </a:pPr>
            <a:r>
              <a:rPr lang="hu-HU" dirty="0"/>
              <a:t>bárhol elérhető (36)</a:t>
            </a:r>
          </a:p>
          <a:p>
            <a:pPr>
              <a:lnSpc>
                <a:spcPct val="150000"/>
              </a:lnSpc>
            </a:pPr>
            <a:r>
              <a:rPr lang="hu-HU" dirty="0"/>
              <a:t>bármikor elérhető (25)</a:t>
            </a:r>
          </a:p>
          <a:p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A9E18DF-7B52-47F6-AD55-4CE2EC91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16D556E4-928D-4DEE-8680-E7448F5F7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621" y="1655846"/>
            <a:ext cx="2715904" cy="271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2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92C491-B5DE-4227-B629-CC44AF0C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E-</a:t>
            </a:r>
            <a:r>
              <a:rPr lang="hu-HU" dirty="0" err="1"/>
              <a:t>learning</a:t>
            </a:r>
            <a:r>
              <a:rPr lang="hu-HU" dirty="0"/>
              <a:t> hogyan tudná segíteni a válaszadó tanulmányait 2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B4245F-DE02-43F3-A0A0-7F38A4FD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78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solidFill>
                  <a:srgbClr val="FF0000"/>
                </a:solidFill>
              </a:rPr>
              <a:t>Hozzáférés</a:t>
            </a:r>
          </a:p>
          <a:p>
            <a:pPr>
              <a:lnSpc>
                <a:spcPct val="150000"/>
              </a:lnSpc>
            </a:pPr>
            <a:r>
              <a:rPr lang="hu-HU" dirty="0"/>
              <a:t>könnyebb elérhetőség/ hozzáférés (30)</a:t>
            </a:r>
          </a:p>
          <a:p>
            <a:pPr>
              <a:lnSpc>
                <a:spcPct val="150000"/>
              </a:lnSpc>
            </a:pPr>
            <a:r>
              <a:rPr lang="hu-HU" dirty="0"/>
              <a:t>tananyagok/ információk egy helyen (16)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solidFill>
                  <a:srgbClr val="FF0000"/>
                </a:solidFill>
              </a:rPr>
              <a:t>Tananyag</a:t>
            </a:r>
          </a:p>
          <a:p>
            <a:pPr>
              <a:lnSpc>
                <a:spcPct val="150000"/>
              </a:lnSpc>
            </a:pPr>
            <a:r>
              <a:rPr lang="hu-HU" dirty="0"/>
              <a:t>egységes megoldás a megosztásra (17)</a:t>
            </a:r>
          </a:p>
          <a:p>
            <a:pPr>
              <a:lnSpc>
                <a:spcPct val="150000"/>
              </a:lnSpc>
            </a:pPr>
            <a:r>
              <a:rPr lang="hu-HU" dirty="0"/>
              <a:t>tananyagok egy helyen (14)</a:t>
            </a:r>
          </a:p>
          <a:p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A9E18DF-7B52-47F6-AD55-4CE2EC91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228E18C-6103-4163-B03F-887B6CE7D1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101755"/>
            <a:ext cx="2388397" cy="244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8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92C491-B5DE-4227-B629-CC44AF0C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E-</a:t>
            </a:r>
            <a:r>
              <a:rPr lang="hu-HU" dirty="0" err="1"/>
              <a:t>learning</a:t>
            </a:r>
            <a:r>
              <a:rPr lang="hu-HU" dirty="0"/>
              <a:t> hogyan tudná segíteni a válaszadó tanulmányait 3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B4245F-DE02-43F3-A0A0-7F38A4FD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78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solidFill>
                  <a:srgbClr val="FF0000"/>
                </a:solidFill>
              </a:rPr>
              <a:t>Tanulássegítés</a:t>
            </a:r>
          </a:p>
          <a:p>
            <a:pPr>
              <a:lnSpc>
                <a:spcPct val="150000"/>
              </a:lnSpc>
            </a:pPr>
            <a:r>
              <a:rPr lang="hu-HU" dirty="0"/>
              <a:t>tananyag javaslatok (47)</a:t>
            </a:r>
          </a:p>
          <a:p>
            <a:pPr>
              <a:lnSpc>
                <a:spcPct val="150000"/>
              </a:lnSpc>
            </a:pPr>
            <a:r>
              <a:rPr lang="hu-HU" dirty="0"/>
              <a:t>tanulási folyamat javítása (39)</a:t>
            </a:r>
          </a:p>
          <a:p>
            <a:pPr>
              <a:lnSpc>
                <a:spcPct val="150000"/>
              </a:lnSpc>
            </a:pPr>
            <a:r>
              <a:rPr lang="hu-HU" dirty="0"/>
              <a:t>gyakorlás (22)</a:t>
            </a:r>
          </a:p>
          <a:p>
            <a:pPr>
              <a:lnSpc>
                <a:spcPct val="150000"/>
              </a:lnSpc>
            </a:pPr>
            <a:r>
              <a:rPr lang="hu-HU" dirty="0"/>
              <a:t>kommunikáció javítása (15)</a:t>
            </a:r>
          </a:p>
          <a:p>
            <a:pPr>
              <a:lnSpc>
                <a:spcPct val="150000"/>
              </a:lnSpc>
            </a:pPr>
            <a:r>
              <a:rPr lang="hu-HU" dirty="0"/>
              <a:t>fizikai jelenlét kiváltása (15)</a:t>
            </a:r>
          </a:p>
          <a:p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A9E18DF-7B52-47F6-AD55-4CE2EC91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9228882D-23A7-4C30-BD60-4C5E60B3B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78" y="2186165"/>
            <a:ext cx="3163768" cy="270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5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92C491-B5DE-4227-B629-CC44AF0C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E-</a:t>
            </a:r>
            <a:r>
              <a:rPr lang="hu-HU" dirty="0" err="1"/>
              <a:t>learning</a:t>
            </a:r>
            <a:r>
              <a:rPr lang="hu-HU" dirty="0"/>
              <a:t> hogyan tudná segíteni a válaszadó tanulmányait 4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B4245F-DE02-43F3-A0A0-7F38A4FD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78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solidFill>
                  <a:srgbClr val="FF0000"/>
                </a:solidFill>
              </a:rPr>
              <a:t>Tanulássegítés</a:t>
            </a:r>
          </a:p>
          <a:p>
            <a:pPr>
              <a:lnSpc>
                <a:spcPct val="150000"/>
              </a:lnSpc>
            </a:pPr>
            <a:r>
              <a:rPr lang="hu-HU" dirty="0"/>
              <a:t>rugalmasabb időbeosztás (149)</a:t>
            </a:r>
          </a:p>
          <a:p>
            <a:pPr>
              <a:lnSpc>
                <a:spcPct val="150000"/>
              </a:lnSpc>
            </a:pPr>
            <a:r>
              <a:rPr lang="hu-HU" dirty="0"/>
              <a:t>kényelem (59)</a:t>
            </a:r>
          </a:p>
          <a:p>
            <a:pPr>
              <a:lnSpc>
                <a:spcPct val="150000"/>
              </a:lnSpc>
            </a:pPr>
            <a:r>
              <a:rPr lang="hu-HU" dirty="0"/>
              <a:t>pozitívabb összbenyomás</a:t>
            </a:r>
          </a:p>
          <a:p>
            <a:pPr>
              <a:lnSpc>
                <a:spcPct val="150000"/>
              </a:lnSpc>
            </a:pPr>
            <a:r>
              <a:rPr lang="hu-HU" dirty="0"/>
              <a:t>konkrét tanulási igények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A9E18DF-7B52-47F6-AD55-4CE2EC91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9228882D-23A7-4C30-BD60-4C5E60B3B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78" y="2186165"/>
            <a:ext cx="3163768" cy="270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2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92C491-B5DE-4227-B629-CC44AF0C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Milyen e-</a:t>
            </a:r>
            <a:r>
              <a:rPr lang="hu-HU" dirty="0" err="1"/>
              <a:t>learning</a:t>
            </a:r>
            <a:r>
              <a:rPr lang="hu-HU" dirty="0"/>
              <a:t> szolgáltatás kellene a PTE-nek?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B4245F-DE02-43F3-A0A0-7F38A4FD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78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solidFill>
                  <a:srgbClr val="FF0000"/>
                </a:solidFill>
              </a:rPr>
              <a:t>Funkciók</a:t>
            </a:r>
          </a:p>
          <a:p>
            <a:r>
              <a:rPr lang="hu-HU" dirty="0"/>
              <a:t>platform elvárások: funkciók + felület</a:t>
            </a:r>
          </a:p>
          <a:p>
            <a:r>
              <a:rPr lang="hu-HU" dirty="0"/>
              <a:t>egységes rendszer (29)</a:t>
            </a:r>
          </a:p>
          <a:p>
            <a:r>
              <a:rPr lang="hu-HU" dirty="0"/>
              <a:t>tartalom: </a:t>
            </a:r>
          </a:p>
          <a:p>
            <a:pPr lvl="1"/>
            <a:r>
              <a:rPr lang="hu-HU" dirty="0"/>
              <a:t>online tananyagok + szakirodalom</a:t>
            </a:r>
          </a:p>
          <a:p>
            <a:pPr lvl="1"/>
            <a:r>
              <a:rPr lang="hu-HU" dirty="0"/>
              <a:t>gyakorló feladatok</a:t>
            </a:r>
          </a:p>
          <a:p>
            <a:pPr lvl="1"/>
            <a:r>
              <a:rPr lang="hu-HU" dirty="0"/>
              <a:t>rögzített előadások</a:t>
            </a:r>
          </a:p>
          <a:p>
            <a:pPr lvl="1"/>
            <a:endParaRPr lang="hu-HU" dirty="0"/>
          </a:p>
          <a:p>
            <a:r>
              <a:rPr lang="hu-HU" dirty="0"/>
              <a:t>hallgatók által ismert weboldalak + </a:t>
            </a:r>
            <a:r>
              <a:rPr lang="hu-HU" dirty="0" err="1"/>
              <a:t>Neptun</a:t>
            </a:r>
            <a:r>
              <a:rPr lang="hu-HU" dirty="0"/>
              <a:t> ellenesség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A9E18DF-7B52-47F6-AD55-4CE2EC91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A289944E-4AD9-4E38-BCE1-B3315CCF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280" y="1735233"/>
            <a:ext cx="3807725" cy="34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5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92C491-B5DE-4227-B629-CC44AF0C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Egyéb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B4245F-DE02-43F3-A0A0-7F38A4FD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solidFill>
                  <a:srgbClr val="FF0000"/>
                </a:solidFill>
              </a:rPr>
              <a:t>Pozitív</a:t>
            </a:r>
          </a:p>
          <a:p>
            <a:r>
              <a:rPr lang="hu-HU" dirty="0"/>
              <a:t>e-</a:t>
            </a:r>
            <a:r>
              <a:rPr lang="hu-HU" dirty="0" err="1"/>
              <a:t>learning</a:t>
            </a:r>
            <a:r>
              <a:rPr lang="hu-HU" dirty="0"/>
              <a:t> lehetőségek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Negatív</a:t>
            </a:r>
          </a:p>
          <a:p>
            <a:r>
              <a:rPr lang="hu-HU" dirty="0"/>
              <a:t>kritika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Semleges + tartalom</a:t>
            </a:r>
          </a:p>
          <a:p>
            <a:r>
              <a:rPr lang="hu-HU" dirty="0"/>
              <a:t>tényezőfüggő + elvárt tartalmak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A9E18DF-7B52-47F6-AD55-4CE2EC91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EFOP-3.4.3-16-2016-00005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A2842BF1-BD21-4D93-AFFD-231920B735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146" y="1543703"/>
            <a:ext cx="1799869" cy="1885296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2FFE0D3B-A461-49B4-B4CC-E30F9A6CCC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444749" y="2240692"/>
            <a:ext cx="1799869" cy="188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309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263</Words>
  <Application>Microsoft Office PowerPoint</Application>
  <PresentationFormat>Szélesvásznú</PresentationFormat>
  <Paragraphs>71</Paragraphs>
  <Slides>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1_Office-téma</vt:lpstr>
      <vt:lpstr>Hallgatói szöveges válaszok eredményei Dr. Simon Krisztián</vt:lpstr>
      <vt:lpstr>Elemzett kérdések</vt:lpstr>
      <vt:lpstr>Korosztályok</vt:lpstr>
      <vt:lpstr>E-learning hogyan tudná segíteni a válaszadó tanulmányait 1</vt:lpstr>
      <vt:lpstr>E-learning hogyan tudná segíteni a válaszadó tanulmányait 2</vt:lpstr>
      <vt:lpstr>E-learning hogyan tudná segíteni a válaszadó tanulmányait 3</vt:lpstr>
      <vt:lpstr>E-learning hogyan tudná segíteni a válaszadó tanulmányait 4</vt:lpstr>
      <vt:lpstr>Milyen e-learning szolgáltatás kellene a PTE-nek?</vt:lpstr>
      <vt:lpstr>Egyéb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Vaszari Csaba</dc:creator>
  <cp:lastModifiedBy>Révai László</cp:lastModifiedBy>
  <cp:revision>65</cp:revision>
  <dcterms:created xsi:type="dcterms:W3CDTF">2017-10-02T11:05:00Z</dcterms:created>
  <dcterms:modified xsi:type="dcterms:W3CDTF">2019-10-21T12:22:58Z</dcterms:modified>
</cp:coreProperties>
</file>