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8" r:id="rId3"/>
    <p:sldId id="269" r:id="rId4"/>
    <p:sldId id="270" r:id="rId5"/>
    <p:sldId id="264" r:id="rId6"/>
    <p:sldId id="272" r:id="rId7"/>
    <p:sldId id="271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zari Csaba" initials="VC" lastIdx="3" clrIdx="0">
    <p:extLst>
      <p:ext uri="{19B8F6BF-5375-455C-9EA6-DF929625EA0E}">
        <p15:presenceInfo xmlns:p15="http://schemas.microsoft.com/office/powerpoint/2012/main" userId="S-1-5-21-1177238915-287218729-1801674531-91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1294" autoAdjust="0"/>
  </p:normalViewPr>
  <p:slideViewPr>
    <p:cSldViewPr snapToGrid="0">
      <p:cViewPr varScale="1">
        <p:scale>
          <a:sx n="52" d="100"/>
          <a:sy n="52" d="100"/>
        </p:scale>
        <p:origin x="864" y="43"/>
      </p:cViewPr>
      <p:guideLst/>
    </p:cSldViewPr>
  </p:slideViewPr>
  <p:outlineViewPr>
    <p:cViewPr>
      <p:scale>
        <a:sx n="33" d="100"/>
        <a:sy n="33" d="100"/>
      </p:scale>
      <p:origin x="0" y="-738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06" y="-12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kumentumok\Aktu&#225;lis%20projektek\2017-2018%20tavasz\Focus%20group%20interview\Edmodo%20feedback\Student%20feedb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Student activity in the weekly </a:t>
            </a:r>
            <a:r>
              <a:rPr lang="hu-H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Edmodo</a:t>
            </a:r>
            <a:r>
              <a:rPr lang="hu-H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modules</a:t>
            </a:r>
          </a:p>
        </c:rich>
      </c:tx>
      <c:layout>
        <c:manualLayout>
          <c:xMode val="edge"/>
          <c:yMode val="edge"/>
          <c:x val="0.223131889763779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Munka2!$B$1</c:f>
              <c:strCache>
                <c:ptCount val="1"/>
                <c:pt idx="0">
                  <c:v>L&amp;SS I-T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Munka2!$A$2:$A$13</c:f>
              <c:strCache>
                <c:ptCount val="12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W10</c:v>
                </c:pt>
                <c:pt idx="9">
                  <c:v>W11</c:v>
                </c:pt>
                <c:pt idx="10">
                  <c:v>W12</c:v>
                </c:pt>
                <c:pt idx="11">
                  <c:v>W13</c:v>
                </c:pt>
              </c:strCache>
            </c:strRef>
          </c:cat>
          <c:val>
            <c:numRef>
              <c:f>Munka2!$B$2:$B$13</c:f>
              <c:numCache>
                <c:formatCode>General</c:formatCode>
                <c:ptCount val="12"/>
                <c:pt idx="0">
                  <c:v>31</c:v>
                </c:pt>
                <c:pt idx="1">
                  <c:v>28</c:v>
                </c:pt>
                <c:pt idx="2">
                  <c:v>35</c:v>
                </c:pt>
                <c:pt idx="3">
                  <c:v>31</c:v>
                </c:pt>
                <c:pt idx="4">
                  <c:v>33</c:v>
                </c:pt>
                <c:pt idx="5">
                  <c:v>31</c:v>
                </c:pt>
                <c:pt idx="6">
                  <c:v>12</c:v>
                </c:pt>
                <c:pt idx="7">
                  <c:v>16</c:v>
                </c:pt>
                <c:pt idx="8">
                  <c:v>17</c:v>
                </c:pt>
                <c:pt idx="9">
                  <c:v>12</c:v>
                </c:pt>
                <c:pt idx="10">
                  <c:v>12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F-4A00-81C2-7AF239103268}"/>
            </c:ext>
          </c:extLst>
        </c:ser>
        <c:ser>
          <c:idx val="1"/>
          <c:order val="1"/>
          <c:tx>
            <c:strRef>
              <c:f>Munka2!$C$1</c:f>
              <c:strCache>
                <c:ptCount val="1"/>
                <c:pt idx="0">
                  <c:v>L&amp;SS I-W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Munka2!$A$2:$A$13</c:f>
              <c:strCache>
                <c:ptCount val="12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W10</c:v>
                </c:pt>
                <c:pt idx="9">
                  <c:v>W11</c:v>
                </c:pt>
                <c:pt idx="10">
                  <c:v>W12</c:v>
                </c:pt>
                <c:pt idx="11">
                  <c:v>W13</c:v>
                </c:pt>
              </c:strCache>
            </c:strRef>
          </c:cat>
          <c:val>
            <c:numRef>
              <c:f>Munka2!$C$2:$C$13</c:f>
              <c:numCache>
                <c:formatCode>General</c:formatCode>
                <c:ptCount val="12"/>
                <c:pt idx="0">
                  <c:v>40</c:v>
                </c:pt>
                <c:pt idx="1">
                  <c:v>43</c:v>
                </c:pt>
                <c:pt idx="2">
                  <c:v>58</c:v>
                </c:pt>
                <c:pt idx="3">
                  <c:v>34</c:v>
                </c:pt>
                <c:pt idx="4">
                  <c:v>39</c:v>
                </c:pt>
                <c:pt idx="5">
                  <c:v>50</c:v>
                </c:pt>
                <c:pt idx="6">
                  <c:v>44</c:v>
                </c:pt>
                <c:pt idx="7">
                  <c:v>35</c:v>
                </c:pt>
                <c:pt idx="8">
                  <c:v>24</c:v>
                </c:pt>
                <c:pt idx="9">
                  <c:v>30</c:v>
                </c:pt>
                <c:pt idx="10">
                  <c:v>32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F-4A00-81C2-7AF239103268}"/>
            </c:ext>
          </c:extLst>
        </c:ser>
        <c:ser>
          <c:idx val="2"/>
          <c:order val="2"/>
          <c:tx>
            <c:strRef>
              <c:f>Munka2!$D$1</c:f>
              <c:strCache>
                <c:ptCount val="1"/>
                <c:pt idx="0">
                  <c:v>L&amp;SSII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Munka2!$A$2:$A$13</c:f>
              <c:strCache>
                <c:ptCount val="12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W10</c:v>
                </c:pt>
                <c:pt idx="9">
                  <c:v>W11</c:v>
                </c:pt>
                <c:pt idx="10">
                  <c:v>W12</c:v>
                </c:pt>
                <c:pt idx="11">
                  <c:v>W13</c:v>
                </c:pt>
              </c:strCache>
            </c:strRef>
          </c:cat>
          <c:val>
            <c:numRef>
              <c:f>Munka2!$D$2:$D$13</c:f>
              <c:numCache>
                <c:formatCode>General</c:formatCode>
                <c:ptCount val="12"/>
                <c:pt idx="0">
                  <c:v>29</c:v>
                </c:pt>
                <c:pt idx="1">
                  <c:v>28</c:v>
                </c:pt>
                <c:pt idx="2">
                  <c:v>31</c:v>
                </c:pt>
                <c:pt idx="3">
                  <c:v>36</c:v>
                </c:pt>
                <c:pt idx="4">
                  <c:v>14</c:v>
                </c:pt>
                <c:pt idx="5">
                  <c:v>31</c:v>
                </c:pt>
                <c:pt idx="6">
                  <c:v>19</c:v>
                </c:pt>
                <c:pt idx="7">
                  <c:v>18</c:v>
                </c:pt>
                <c:pt idx="8">
                  <c:v>11</c:v>
                </c:pt>
                <c:pt idx="9">
                  <c:v>16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F-4A00-81C2-7AF2391032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8495280"/>
        <c:axId val="618495608"/>
      </c:barChart>
      <c:catAx>
        <c:axId val="61849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8495608"/>
        <c:crosses val="autoZero"/>
        <c:auto val="1"/>
        <c:lblAlgn val="ctr"/>
        <c:lblOffset val="100"/>
        <c:noMultiLvlLbl val="0"/>
      </c:catAx>
      <c:valAx>
        <c:axId val="618495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849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987F-8DBC-4187-8945-5C4869D1D3AE}" type="datetimeFigureOut">
              <a:rPr lang="hu-HU" smtClean="0"/>
              <a:t>2019. 10. 21.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82B28-97FA-4122-92DF-FD9A95EC34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4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84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06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47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022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94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76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25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43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04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2B28-97FA-4122-92DF-FD9A95EC34F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09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0F95-0607-4160-BA65-CB733E796B73}" type="datetime1">
              <a:rPr lang="hu-HU" smtClean="0"/>
              <a:t>2019. 10. 21.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8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359F-B0A1-44C6-8EBD-3F85435B4268}" type="datetime1">
              <a:rPr lang="hu-HU" smtClean="0"/>
              <a:t>2019. 10. 21.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5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E8B7-E064-4F7E-B2DC-D6277ADEB341}" type="datetime1">
              <a:rPr lang="hu-HU" smtClean="0"/>
              <a:t>2019. 10. 21.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5790-C0B5-4212-8FEC-EB7C302C16A9}" type="datetime1">
              <a:rPr lang="hu-HU" smtClean="0"/>
              <a:t>2019. 10. 21.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07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F771-E5A8-4BF9-A650-F6F386E00A27}" type="datetime1">
              <a:rPr lang="hu-HU" smtClean="0"/>
              <a:t>2019. 10. 21.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1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B1-A258-464E-9382-BE9BB578DD19}" type="datetime1">
              <a:rPr lang="hu-HU" smtClean="0"/>
              <a:t>2019. 10. 21.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70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34C3-5893-4233-A343-A9D4EC068742}" type="datetime1">
              <a:rPr lang="hu-HU" smtClean="0"/>
              <a:t>2019. 10. 21.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CEC1-77EA-4C0F-861B-FFBF83E1A5F3}" type="datetime1">
              <a:rPr lang="hu-HU" smtClean="0"/>
              <a:t>2019. 10. 21.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25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B3E-82AB-42B8-8899-5F187BB97B72}" type="datetime1">
              <a:rPr lang="hu-HU" smtClean="0"/>
              <a:t>2019. 10. 21.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1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9C0-BF31-43AA-AB98-BD516898514D}" type="datetime1">
              <a:rPr lang="hu-HU" smtClean="0"/>
              <a:t>2019. 10. 21.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82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7C26-C144-463E-90EA-11B042A0F279}" type="datetime1">
              <a:rPr lang="hu-HU" smtClean="0"/>
              <a:t>2019. 10. 21.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EFOP-3.4.3-16-2016-00005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42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21EE1-8D17-451F-8D43-2E856E443F0F}" type="datetime1">
              <a:rPr lang="hu-HU" smtClean="0"/>
              <a:t>2019. 10. 21.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EFOP-3.4.3-16-2016-00005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3C59-F53C-4070-BDEF-ED1F170DB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76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55726" y="1570712"/>
            <a:ext cx="5889697" cy="1907822"/>
          </a:xfrm>
        </p:spPr>
        <p:txBody>
          <a:bodyPr>
            <a:normAutofit/>
          </a:bodyPr>
          <a:lstStyle/>
          <a:p>
            <a:r>
              <a:rPr lang="hu-HU" sz="4000" b="1" i="1" dirty="0" err="1"/>
              <a:t>Blended</a:t>
            </a:r>
            <a:r>
              <a:rPr lang="hu-HU" sz="4000" b="1" i="1" dirty="0"/>
              <a:t>/ </a:t>
            </a:r>
            <a:r>
              <a:rPr lang="hu-HU" sz="4000" b="1" i="1" dirty="0" err="1"/>
              <a:t>elearning</a:t>
            </a:r>
            <a:r>
              <a:rPr lang="hu-HU" sz="4000" b="1" i="1" dirty="0"/>
              <a:t> alkalmazások </a:t>
            </a:r>
            <a:r>
              <a:rPr lang="hu-HU" sz="4000" b="1" i="1" dirty="0" err="1"/>
              <a:t>Edmodoval</a:t>
            </a:r>
            <a:r>
              <a:rPr lang="hu-HU" sz="2800" b="1" i="1" dirty="0"/>
              <a:t/>
            </a:r>
            <a:br>
              <a:rPr lang="hu-HU" sz="2800" b="1" i="1" dirty="0"/>
            </a:br>
            <a:r>
              <a:rPr lang="hu-HU" sz="2800" b="1" i="1" dirty="0"/>
              <a:t>Dr. Simon Krisztián</a:t>
            </a:r>
          </a:p>
        </p:txBody>
      </p:sp>
      <p:pic>
        <p:nvPicPr>
          <p:cNvPr id="5" name="Kép 4" descr="06 Az egyetem logoja 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9" y="226848"/>
            <a:ext cx="2233930" cy="58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48" y="1404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7733" y="5556558"/>
            <a:ext cx="1964267" cy="1324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2575" y="42331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rendezvény az EFOP-3.4.3-16-2016-00005 számú, „Korszerű egyetem a modern városban: Értékközpontúság, nyitottság és befogadó szemlélet egy 21. századi felsőoktatási modellben” című projektben, a Széchenyi 2020 program keretében, az Európai Szociális Alap támogatásával valósul meg.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6561076" y="6386087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6CE501B-8C05-437F-8494-542AF3FB7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789" y="1570712"/>
            <a:ext cx="30099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687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Bevált feladatok 3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259308" y="1828800"/>
            <a:ext cx="4108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Multimédia használata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videók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Képek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hanganyagok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13E91AB-CE67-4101-9146-732B9DB03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177" y="794172"/>
            <a:ext cx="4802636" cy="56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2000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Tananyag harmonizálás 1a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6C28B21-93AE-4420-A1C5-B77F537AE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177" y="794172"/>
            <a:ext cx="4802636" cy="566214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573206" y="1828800"/>
            <a:ext cx="48026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2800" b="1" dirty="0"/>
              <a:t>Online </a:t>
            </a:r>
            <a:r>
              <a:rPr lang="hu-HU" sz="2800" b="1" dirty="0" err="1"/>
              <a:t>learning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online források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multimédia</a:t>
            </a:r>
          </a:p>
        </p:txBody>
      </p:sp>
    </p:spTree>
    <p:extLst>
      <p:ext uri="{BB962C8B-B14F-4D97-AF65-F5344CB8AC3E}">
        <p14:creationId xmlns:p14="http://schemas.microsoft.com/office/powerpoint/2010/main" val="15043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2000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Tananyag harmonizálás 1b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588063" y="1767007"/>
            <a:ext cx="48026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2800" b="1" dirty="0"/>
              <a:t>Online </a:t>
            </a:r>
            <a:r>
              <a:rPr lang="hu-HU" sz="2800" b="1" dirty="0" err="1"/>
              <a:t>learning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önálló munka + szocializáció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tanári jelenlét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BE469F4-D2C3-4A6C-AC85-5A9854F33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58" y="943321"/>
            <a:ext cx="5439875" cy="23501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2C40B09-9FC6-491C-9AD5-54C3BB6A2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58" y="3533744"/>
            <a:ext cx="4404742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687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Tananyag harmonizálás 1c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588063" y="1767007"/>
            <a:ext cx="48026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2800" b="1" dirty="0"/>
              <a:t>Online </a:t>
            </a:r>
            <a:r>
              <a:rPr lang="hu-HU" sz="2800" b="1" dirty="0" err="1"/>
              <a:t>learning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tanári jelenlét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774AF6-4374-4122-9F1A-ECF70DDD3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263532"/>
              </p:ext>
            </p:extLst>
          </p:nvPr>
        </p:nvGraphicFramePr>
        <p:xfrm>
          <a:off x="3784059" y="1050587"/>
          <a:ext cx="8015591" cy="423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llipszis 10">
            <a:extLst>
              <a:ext uri="{FF2B5EF4-FFF2-40B4-BE49-F238E27FC236}">
                <a16:creationId xmlns:a16="http://schemas.microsoft.com/office/drawing/2014/main" id="{B38ADAD6-6DE2-443B-B4FF-53F25FBA9BA2}"/>
              </a:ext>
            </a:extLst>
          </p:cNvPr>
          <p:cNvSpPr/>
          <p:nvPr/>
        </p:nvSpPr>
        <p:spPr>
          <a:xfrm>
            <a:off x="6916366" y="2143191"/>
            <a:ext cx="2169268" cy="2759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55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687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Tananyag harmonizálás 2a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259308" y="1828800"/>
            <a:ext cx="3281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Blended</a:t>
            </a:r>
            <a:r>
              <a:rPr lang="hu-HU" sz="2800" dirty="0"/>
              <a:t> </a:t>
            </a:r>
            <a:r>
              <a:rPr lang="hu-HU" sz="2800" dirty="0" err="1"/>
              <a:t>learning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tanórai anyag + online feladatok = </a:t>
            </a:r>
            <a:r>
              <a:rPr lang="hu-HU" sz="2800" b="1" dirty="0" err="1"/>
              <a:t>flipped</a:t>
            </a:r>
            <a:r>
              <a:rPr lang="hu-HU" sz="2800" dirty="0"/>
              <a:t> </a:t>
            </a:r>
            <a:r>
              <a:rPr lang="hu-HU" sz="2800" dirty="0" err="1"/>
              <a:t>classroom</a:t>
            </a:r>
            <a:endParaRPr lang="hu-HU" sz="2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D793A0E-CEC7-4057-BBB3-ED948061D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883" y="1344243"/>
            <a:ext cx="7874405" cy="38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687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Tananyag harmonizálás 2b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259307" y="1828800"/>
            <a:ext cx="4906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Blended</a:t>
            </a:r>
            <a:r>
              <a:rPr lang="hu-HU" sz="2800" dirty="0"/>
              <a:t> </a:t>
            </a:r>
            <a:r>
              <a:rPr lang="hu-HU" sz="2800" dirty="0" err="1"/>
              <a:t>learning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tanórai anyag + online feladatok = </a:t>
            </a:r>
            <a:r>
              <a:rPr lang="hu-HU" sz="2800" b="1" dirty="0" err="1"/>
              <a:t>flipped</a:t>
            </a:r>
            <a:r>
              <a:rPr lang="hu-HU" sz="2800" dirty="0"/>
              <a:t> </a:t>
            </a:r>
            <a:r>
              <a:rPr lang="hu-HU" sz="2800" dirty="0" err="1"/>
              <a:t>classroom</a:t>
            </a:r>
            <a:endParaRPr lang="hu-HU" sz="2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CEA55FD-558B-49A4-B847-A202406C3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5" y="811688"/>
            <a:ext cx="3686783" cy="57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7451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Rugalmas(</a:t>
            </a:r>
            <a:r>
              <a:rPr lang="hu-HU" sz="4800" dirty="0" err="1"/>
              <a:t>abb</a:t>
            </a:r>
            <a:r>
              <a:rPr lang="hu-HU" sz="4800" dirty="0"/>
              <a:t>) időbeosztás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259308" y="1828800"/>
            <a:ext cx="4108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Online/ </a:t>
            </a:r>
            <a:r>
              <a:rPr lang="hu-HU" sz="2800" b="1" dirty="0" err="1"/>
              <a:t>blended</a:t>
            </a:r>
            <a:r>
              <a:rPr lang="hu-HU" sz="2800" dirty="0"/>
              <a:t> </a:t>
            </a:r>
            <a:r>
              <a:rPr lang="hu-HU" sz="2800" dirty="0" err="1"/>
              <a:t>learning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tanóra (90 perc)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online felület (rugalmas)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differenciálás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önálló fejlődés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CBF7D7C-E51E-4A55-B9AF-16EF6887C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7" y="1920338"/>
            <a:ext cx="7437765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990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Bevált feladatok 1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259308" y="1828800"/>
            <a:ext cx="4108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Online vita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témakifejtés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online szocializáció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B8A7D3-32B0-49DA-B7ED-C93E9CAE9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13" y="787990"/>
            <a:ext cx="3264669" cy="56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687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Bevált feladatok 2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574013" y="6456318"/>
            <a:ext cx="4114800" cy="365125"/>
          </a:xfrm>
        </p:spPr>
        <p:txBody>
          <a:bodyPr/>
          <a:lstStyle/>
          <a:p>
            <a:r>
              <a:rPr lang="hu-HU" b="1" dirty="0"/>
              <a:t>EFOP-3.4.3-16-2016-00005</a:t>
            </a:r>
          </a:p>
        </p:txBody>
      </p:sp>
      <p:pic>
        <p:nvPicPr>
          <p:cNvPr id="18" name="Kép 17" descr="E:\WHSz projekt előkészítés\előkészítés\Szechenyi2020sablonok-2\Szechenyi2020sablonok\1_Kotelezo_alkotoelemek\Szechenyi 2020_logok\Fekvo logok\jpg\szechenyi_2020_logo_fekvo_color_nogradient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2" y="49688"/>
            <a:ext cx="197548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760" y="5775158"/>
            <a:ext cx="1595239" cy="1165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406B109-CB17-4528-948C-AC82501152B8}"/>
              </a:ext>
            </a:extLst>
          </p:cNvPr>
          <p:cNvSpPr txBox="1"/>
          <p:nvPr/>
        </p:nvSpPr>
        <p:spPr>
          <a:xfrm>
            <a:off x="259308" y="1828800"/>
            <a:ext cx="4108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Online hallott szövegértés</a:t>
            </a:r>
            <a:r>
              <a:rPr lang="hu-HU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átirat használata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többszöri hallgatás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182DBDA-5DE0-4720-832F-ADD8C8C2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211" y="973737"/>
            <a:ext cx="5970351" cy="4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21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182</Words>
  <Application>Microsoft Office PowerPoint</Application>
  <PresentationFormat>Szélesvásznú</PresentationFormat>
  <Paragraphs>62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1_Office-téma</vt:lpstr>
      <vt:lpstr>Blended/ elearning alkalmazások Edmodoval Dr. Simon Krisztián</vt:lpstr>
      <vt:lpstr>Tananyag harmonizálás 1a</vt:lpstr>
      <vt:lpstr>Tananyag harmonizálás 1b</vt:lpstr>
      <vt:lpstr>Tananyag harmonizálás 1c</vt:lpstr>
      <vt:lpstr>Tananyag harmonizálás 2a</vt:lpstr>
      <vt:lpstr>Tananyag harmonizálás 2b</vt:lpstr>
      <vt:lpstr>Rugalmas(abb) időbeosztás</vt:lpstr>
      <vt:lpstr>Bevált feladatok 1</vt:lpstr>
      <vt:lpstr>Bevált feladatok 2</vt:lpstr>
      <vt:lpstr>Bevált feladatok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Vaszari Csaba</dc:creator>
  <cp:lastModifiedBy>Révai László</cp:lastModifiedBy>
  <cp:revision>69</cp:revision>
  <dcterms:created xsi:type="dcterms:W3CDTF">2017-10-02T11:05:00Z</dcterms:created>
  <dcterms:modified xsi:type="dcterms:W3CDTF">2019-10-21T12:22:07Z</dcterms:modified>
</cp:coreProperties>
</file>